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02CD-C2A5-4DFF-9CAB-0E1D57CA1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A6146-25E8-4D85-9465-5477A6C9E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2C505-1CB3-478A-B450-A6A21FB2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4B204-E72A-443E-B909-3D0C758F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4F29-26D4-40A5-BC6D-0495014B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7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3345-3813-41CA-A884-84825F05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A880-D133-43D9-986B-6B71CEDE3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1B48B-6C67-4863-9F24-AE9BA09C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04B5F-242B-42A4-9735-F04EC628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CD37-F36A-445D-AB52-CC9BA2D4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18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C7609-0603-41CC-8912-CCDE7EFB5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7E0CF-1658-47EC-B560-61EADCA1D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8637-BD0E-4F89-B576-98DB8820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D32C-8F5A-41F8-99C9-5993BC62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19FE6-AD7E-454B-9F04-F76CE4BD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68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AAAC-77B6-4F42-A596-2B3B9B8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24763-079C-400D-8F33-C409A049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27F7-4154-4FAA-A4DC-36331F64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0967-A389-4564-91ED-174274A4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17E5-81D8-428B-A491-2BF5E529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3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698C-52BC-4C44-AE14-03952085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6F62D-D083-4F3A-9BD7-381A26AE6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7FDC-81F5-4812-AC72-DB86047A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6EB38-A237-454E-9679-E2BC6899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B574-EAE7-4ECC-9909-ABFBF915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EED3-54C1-409E-B55D-D56BE3ED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990E-922B-4394-A638-5B50E398A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386E-FD05-486B-A4A6-127056D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3675-B910-41A7-A833-6A455EC7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EEA7D-C957-4B6F-B76F-B80EB579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8A0B7-2D4D-4EC1-9CB3-AC9EB036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28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C5-EEF3-4064-B062-142D4B97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B59BA-DF14-4870-AD46-36BBF6A86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3E2EB-B866-4B19-A760-CAB726E90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2036F-CAF5-430C-934C-13ABA27E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3531F-0C3B-4271-A63E-34322810F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73E70-1321-42DE-A665-6F38785B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53534-89AB-430E-8CE7-184B7A7C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7BFBA-1F82-4093-89FF-B2BD34EA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1D5B-7FE8-494B-AF82-ED6DBC1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CE5BD-F4BC-4229-B9B3-A41886E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26081-26E1-4D27-AE28-DEA91567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5037-0D44-42B7-A636-FF869C02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35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493F6-60A6-48A0-A732-9D62969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80DEB-0D98-439E-86F8-3C6006FA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7AB92-0C55-4CDC-9A49-6024FD7C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9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12EB-6A3D-41BD-9679-B551C368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43BC-2CD8-4104-A27F-42D89572B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B38A5-72F9-4113-819C-14C5F2688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341BF-68A8-4719-938A-A96DAC68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48B29-90F8-4C68-BFDE-25C6F8A1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01771-9C37-4928-B598-CB0CB314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20FB-D213-4EDE-A283-94D8100B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2B503-F33D-444D-BCDC-218FCE9AC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C8D5-F8A5-4C95-A957-9C9B87645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39AF-2B7D-4A47-A470-21B14300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54D8F-CA60-4391-8318-54966A3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FBA6D-D15F-4003-83B3-66398221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0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8173F-895B-4054-B5DD-E28600A5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AD1D-9F24-4027-A7D0-453AD9BB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C4819-5928-4ECD-B0A1-91E9BE34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C40B-477C-4181-85E4-380F16CBF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AD8E-3C3A-469B-8D5A-B69565EF1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93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DCAB8-ACF7-4B2B-8C41-C4AA1C66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7" t="10818" r="17112" b="18742"/>
          <a:stretch/>
        </p:blipFill>
        <p:spPr>
          <a:xfrm>
            <a:off x="232912" y="232913"/>
            <a:ext cx="6595905" cy="44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53DD9-B5D0-49BD-A8E2-85816BB1C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2" t="10497" r="17258" b="24822"/>
          <a:stretch/>
        </p:blipFill>
        <p:spPr>
          <a:xfrm>
            <a:off x="214009" y="252919"/>
            <a:ext cx="6459165" cy="39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9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F1570-F9CB-4A9C-8895-607C4070E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9" t="11064" r="17435" b="22412"/>
          <a:stretch/>
        </p:blipFill>
        <p:spPr>
          <a:xfrm>
            <a:off x="194553" y="252918"/>
            <a:ext cx="7179014" cy="45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9EE4-5364-4EE7-93A1-4B08B7F66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t="19291" r="35164" b="10213"/>
          <a:stretch/>
        </p:blipFill>
        <p:spPr>
          <a:xfrm>
            <a:off x="301557" y="272375"/>
            <a:ext cx="8258722" cy="56614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C9F647-CFCB-4E8B-9331-1958439F0629}"/>
              </a:ext>
            </a:extLst>
          </p:cNvPr>
          <p:cNvSpPr/>
          <p:nvPr/>
        </p:nvSpPr>
        <p:spPr>
          <a:xfrm>
            <a:off x="4912468" y="749030"/>
            <a:ext cx="3647811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7E286-B018-4E7E-950B-3B98B2418436}"/>
              </a:ext>
            </a:extLst>
          </p:cNvPr>
          <p:cNvSpPr/>
          <p:nvPr/>
        </p:nvSpPr>
        <p:spPr>
          <a:xfrm>
            <a:off x="1164077" y="3878094"/>
            <a:ext cx="3291191" cy="36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CF8DB-293D-4006-A08E-25F577FC3DF5}"/>
              </a:ext>
            </a:extLst>
          </p:cNvPr>
          <p:cNvSpPr/>
          <p:nvPr/>
        </p:nvSpPr>
        <p:spPr>
          <a:xfrm>
            <a:off x="985767" y="3025303"/>
            <a:ext cx="1358600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35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60643-198D-4F51-9E7F-ACCB07AA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19149" r="33304" b="25248"/>
          <a:stretch/>
        </p:blipFill>
        <p:spPr>
          <a:xfrm>
            <a:off x="233463" y="272375"/>
            <a:ext cx="9428632" cy="49611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4F4A8-9E1A-4284-8D86-E9C1C47D9BF2}"/>
              </a:ext>
            </a:extLst>
          </p:cNvPr>
          <p:cNvSpPr/>
          <p:nvPr/>
        </p:nvSpPr>
        <p:spPr>
          <a:xfrm>
            <a:off x="5573949" y="1405647"/>
            <a:ext cx="2723746" cy="325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A024C-7E39-4299-86B7-F9722BFB61F0}"/>
              </a:ext>
            </a:extLst>
          </p:cNvPr>
          <p:cNvSpPr/>
          <p:nvPr/>
        </p:nvSpPr>
        <p:spPr>
          <a:xfrm>
            <a:off x="5376153" y="3980234"/>
            <a:ext cx="4285942" cy="231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7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772E4-4657-4BE0-BDE2-F6A941A10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 t="19574" r="28074" b="22979"/>
          <a:stretch/>
        </p:blipFill>
        <p:spPr>
          <a:xfrm>
            <a:off x="262646" y="311284"/>
            <a:ext cx="9221821" cy="4651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290C20-2F54-4130-9C97-402CB747161F}"/>
              </a:ext>
            </a:extLst>
          </p:cNvPr>
          <p:cNvSpPr/>
          <p:nvPr/>
        </p:nvSpPr>
        <p:spPr>
          <a:xfrm>
            <a:off x="4941651" y="1668294"/>
            <a:ext cx="4542815" cy="296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B5F71-1780-4A0B-A695-BEC5F8B66702}"/>
              </a:ext>
            </a:extLst>
          </p:cNvPr>
          <p:cNvSpPr/>
          <p:nvPr/>
        </p:nvSpPr>
        <p:spPr>
          <a:xfrm>
            <a:off x="1245142" y="3915383"/>
            <a:ext cx="768484" cy="209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2390A-B5DC-4541-A7CA-EBFCC8E4DAC7}"/>
              </a:ext>
            </a:extLst>
          </p:cNvPr>
          <p:cNvSpPr txBox="1"/>
          <p:nvPr/>
        </p:nvSpPr>
        <p:spPr>
          <a:xfrm>
            <a:off x="2616740" y="3244334"/>
            <a:ext cx="152599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Index got dropped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1F646-D007-46CB-A728-D842B778AA04}"/>
              </a:ext>
            </a:extLst>
          </p:cNvPr>
          <p:cNvCxnSpPr>
            <a:stCxn id="5" idx="3"/>
          </p:cNvCxnSpPr>
          <p:nvPr/>
        </p:nvCxnSpPr>
        <p:spPr>
          <a:xfrm flipV="1">
            <a:off x="2013626" y="3429000"/>
            <a:ext cx="603114" cy="59095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2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342F4-3457-49DA-AB7B-C70FB67DE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" t="24638" r="77476" b="10724"/>
          <a:stretch/>
        </p:blipFill>
        <p:spPr>
          <a:xfrm>
            <a:off x="122015" y="211047"/>
            <a:ext cx="2971377" cy="5544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92C18A-BCA0-42AE-883E-44A4D002DBBD}"/>
              </a:ext>
            </a:extLst>
          </p:cNvPr>
          <p:cNvSpPr/>
          <p:nvPr/>
        </p:nvSpPr>
        <p:spPr>
          <a:xfrm>
            <a:off x="1507786" y="3750014"/>
            <a:ext cx="1585606" cy="209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89122-4913-4B3B-975D-738982F1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10638" r="23345" b="10638"/>
          <a:stretch/>
        </p:blipFill>
        <p:spPr>
          <a:xfrm>
            <a:off x="3463053" y="211047"/>
            <a:ext cx="8555484" cy="55449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A13BD5-93EF-4E83-815B-87E0937869DE}"/>
              </a:ext>
            </a:extLst>
          </p:cNvPr>
          <p:cNvSpPr/>
          <p:nvPr/>
        </p:nvSpPr>
        <p:spPr>
          <a:xfrm>
            <a:off x="10729614" y="2034703"/>
            <a:ext cx="969522" cy="183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72196-9970-4CDB-BD4E-B68AC85234D3}"/>
              </a:ext>
            </a:extLst>
          </p:cNvPr>
          <p:cNvCxnSpPr>
            <a:stCxn id="4" idx="3"/>
          </p:cNvCxnSpPr>
          <p:nvPr/>
        </p:nvCxnSpPr>
        <p:spPr>
          <a:xfrm flipV="1">
            <a:off x="3093392" y="3540868"/>
            <a:ext cx="379389" cy="31371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49A753-06C2-4792-821D-7611B335A224}"/>
              </a:ext>
            </a:extLst>
          </p:cNvPr>
          <p:cNvSpPr/>
          <p:nvPr/>
        </p:nvSpPr>
        <p:spPr>
          <a:xfrm>
            <a:off x="8954314" y="1725038"/>
            <a:ext cx="656613" cy="123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2A6F0-6BE3-405F-B4EB-D11EA386A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9" t="16849" r="60165" b="43794"/>
          <a:stretch/>
        </p:blipFill>
        <p:spPr>
          <a:xfrm>
            <a:off x="4576447" y="2381035"/>
            <a:ext cx="4655102" cy="33811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7F3E43-3E6C-4AED-A8D9-C9388B94E9F3}"/>
              </a:ext>
            </a:extLst>
          </p:cNvPr>
          <p:cNvSpPr/>
          <p:nvPr/>
        </p:nvSpPr>
        <p:spPr>
          <a:xfrm>
            <a:off x="4704951" y="3898146"/>
            <a:ext cx="732810" cy="177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C18D75-C6B5-4D62-AEF5-F35F300D32C8}"/>
              </a:ext>
            </a:extLst>
          </p:cNvPr>
          <p:cNvSpPr/>
          <p:nvPr/>
        </p:nvSpPr>
        <p:spPr>
          <a:xfrm>
            <a:off x="6640754" y="5406959"/>
            <a:ext cx="713356" cy="2059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7ABD67-B20A-4FE0-B698-191668036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6" t="64255" r="67217" b="29504"/>
          <a:stretch/>
        </p:blipFill>
        <p:spPr>
          <a:xfrm>
            <a:off x="3472780" y="5996908"/>
            <a:ext cx="4124521" cy="635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37FBA3-9DB1-48A1-B9AB-6FC7F7AFE16B}"/>
              </a:ext>
            </a:extLst>
          </p:cNvPr>
          <p:cNvSpPr/>
          <p:nvPr/>
        </p:nvSpPr>
        <p:spPr>
          <a:xfrm>
            <a:off x="3878099" y="6203725"/>
            <a:ext cx="3719201" cy="2457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1C32B8-1DCF-44E4-A257-9B4C85BBCD8D}"/>
              </a:ext>
            </a:extLst>
          </p:cNvPr>
          <p:cNvCxnSpPr>
            <a:cxnSpLocks/>
          </p:cNvCxnSpPr>
          <p:nvPr/>
        </p:nvCxnSpPr>
        <p:spPr>
          <a:xfrm>
            <a:off x="6086272" y="5769719"/>
            <a:ext cx="0" cy="24039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35327A-F697-4CB3-B140-DFE039D1981A}"/>
              </a:ext>
            </a:extLst>
          </p:cNvPr>
          <p:cNvSpPr/>
          <p:nvPr/>
        </p:nvSpPr>
        <p:spPr>
          <a:xfrm>
            <a:off x="112287" y="201319"/>
            <a:ext cx="11906250" cy="64473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51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3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2022-12-11T08:17:38Z</dcterms:created>
  <dcterms:modified xsi:type="dcterms:W3CDTF">2022-12-11T09:22:12Z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2022-12-11T08:17:40Z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b9eec41b-427e-4abc-a425-03609e0a183f</vt:lpwstr>
  </property>
  <property fmtid="{D5CDD505-2E9C-101B-9397-08002B2CF9AE}" pid="8" name="MSIP_Label_19540963-e559-4020-8a90-fe8a502c2801_ContentBits">
    <vt:lpwstr>0</vt:lpwstr>
  </property>
</Properties>
</file>